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E8E8"/>
    <a:srgbClr val="003B67"/>
    <a:srgbClr val="F7F7F7"/>
    <a:srgbClr val="D5A03F"/>
    <a:srgbClr val="F0F0F0"/>
    <a:srgbClr val="AF7E27"/>
    <a:srgbClr val="005EA4"/>
    <a:srgbClr val="3977B5"/>
    <a:srgbClr val="D25E18"/>
    <a:srgbClr val="FFA0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14" y="1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blue circuit board on a black background&#10;&#10;Description automatically generated">
            <a:extLst>
              <a:ext uri="{FF2B5EF4-FFF2-40B4-BE49-F238E27FC236}">
                <a16:creationId xmlns:a16="http://schemas.microsoft.com/office/drawing/2014/main" id="{E1D1EA93-EC69-85B7-7FD8-8E54CB23ED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273300" y="-863600"/>
            <a:ext cx="9960176" cy="7585075"/>
          </a:xfrm>
          <a:prstGeom prst="rect">
            <a:avLst/>
          </a:prstGeom>
        </p:spPr>
      </p:pic>
      <p:sp>
        <p:nvSpPr>
          <p:cNvPr id="10" name="Flowchart: Data 13">
            <a:extLst>
              <a:ext uri="{FF2B5EF4-FFF2-40B4-BE49-F238E27FC236}">
                <a16:creationId xmlns:a16="http://schemas.microsoft.com/office/drawing/2014/main" id="{9C87FAE2-37AA-3A5D-61C7-1BFDCE75E15F}"/>
              </a:ext>
            </a:extLst>
          </p:cNvPr>
          <p:cNvSpPr/>
          <p:nvPr userDrawn="1"/>
        </p:nvSpPr>
        <p:spPr>
          <a:xfrm>
            <a:off x="-361315" y="0"/>
            <a:ext cx="3605744" cy="696041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19 w 10019"/>
              <a:gd name="connsiteY0" fmla="*/ 10000 h 10000"/>
              <a:gd name="connsiteX1" fmla="*/ 0 w 10019"/>
              <a:gd name="connsiteY1" fmla="*/ 0 h 10000"/>
              <a:gd name="connsiteX2" fmla="*/ 10019 w 10019"/>
              <a:gd name="connsiteY2" fmla="*/ 0 h 10000"/>
              <a:gd name="connsiteX3" fmla="*/ 8019 w 10019"/>
              <a:gd name="connsiteY3" fmla="*/ 10000 h 10000"/>
              <a:gd name="connsiteX4" fmla="*/ 19 w 10019"/>
              <a:gd name="connsiteY4" fmla="*/ 10000 h 10000"/>
              <a:gd name="connsiteX0" fmla="*/ 19 w 10019"/>
              <a:gd name="connsiteY0" fmla="*/ 10000 h 10019"/>
              <a:gd name="connsiteX1" fmla="*/ 0 w 10019"/>
              <a:gd name="connsiteY1" fmla="*/ 0 h 10019"/>
              <a:gd name="connsiteX2" fmla="*/ 10019 w 10019"/>
              <a:gd name="connsiteY2" fmla="*/ 0 h 10019"/>
              <a:gd name="connsiteX3" fmla="*/ 6202 w 10019"/>
              <a:gd name="connsiteY3" fmla="*/ 10019 h 10019"/>
              <a:gd name="connsiteX4" fmla="*/ 19 w 10019"/>
              <a:gd name="connsiteY4" fmla="*/ 10000 h 10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19" h="10019">
                <a:moveTo>
                  <a:pt x="19" y="10000"/>
                </a:moveTo>
                <a:cubicBezTo>
                  <a:pt x="13" y="6667"/>
                  <a:pt x="6" y="3333"/>
                  <a:pt x="0" y="0"/>
                </a:cubicBezTo>
                <a:lnTo>
                  <a:pt x="10019" y="0"/>
                </a:lnTo>
                <a:lnTo>
                  <a:pt x="6202" y="10019"/>
                </a:lnTo>
                <a:lnTo>
                  <a:pt x="19" y="10000"/>
                </a:lnTo>
                <a:close/>
              </a:path>
            </a:pathLst>
          </a:custGeom>
          <a:solidFill>
            <a:srgbClr val="003B67">
              <a:alpha val="7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MY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8AA25-19A2-8284-A51C-B67272321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8C98-B2CB-4158-99E3-0CF54D992004}" type="datetimeFigureOut">
              <a:rPr lang="en-MY" smtClean="0"/>
              <a:t>20/12/2023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18E92-D6E1-F816-76D3-76ED2BD8D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1AA21-8B6C-CE4B-8865-465F12EC7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6E27E-21E6-4BA7-BE9E-EBD1C332F0E0}" type="slidenum">
              <a:rPr lang="en-MY" smtClean="0"/>
              <a:t>‹#›</a:t>
            </a:fld>
            <a:endParaRPr lang="en-MY"/>
          </a:p>
        </p:txBody>
      </p:sp>
      <p:pic>
        <p:nvPicPr>
          <p:cNvPr id="8" name="Picture 7" descr="A logo with orange and grey letters&#10;&#10;Description automatically generated">
            <a:extLst>
              <a:ext uri="{FF2B5EF4-FFF2-40B4-BE49-F238E27FC236}">
                <a16:creationId xmlns:a16="http://schemas.microsoft.com/office/drawing/2014/main" id="{89FD5474-CFAC-618C-431D-9D34AFDEC62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0353" y="23813"/>
            <a:ext cx="3701647" cy="1593328"/>
          </a:xfrm>
          <a:prstGeom prst="rect">
            <a:avLst/>
          </a:prstGeom>
        </p:spPr>
      </p:pic>
      <p:sp>
        <p:nvSpPr>
          <p:cNvPr id="14" name="Flowchart: Data 13">
            <a:extLst>
              <a:ext uri="{FF2B5EF4-FFF2-40B4-BE49-F238E27FC236}">
                <a16:creationId xmlns:a16="http://schemas.microsoft.com/office/drawing/2014/main" id="{2019FAF1-76C2-2D94-1A16-11948BF9CC24}"/>
              </a:ext>
            </a:extLst>
          </p:cNvPr>
          <p:cNvSpPr/>
          <p:nvPr userDrawn="1"/>
        </p:nvSpPr>
        <p:spPr>
          <a:xfrm>
            <a:off x="-589915" y="0"/>
            <a:ext cx="3605744" cy="696041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19 w 10019"/>
              <a:gd name="connsiteY0" fmla="*/ 10000 h 10000"/>
              <a:gd name="connsiteX1" fmla="*/ 0 w 10019"/>
              <a:gd name="connsiteY1" fmla="*/ 0 h 10000"/>
              <a:gd name="connsiteX2" fmla="*/ 10019 w 10019"/>
              <a:gd name="connsiteY2" fmla="*/ 0 h 10000"/>
              <a:gd name="connsiteX3" fmla="*/ 8019 w 10019"/>
              <a:gd name="connsiteY3" fmla="*/ 10000 h 10000"/>
              <a:gd name="connsiteX4" fmla="*/ 19 w 10019"/>
              <a:gd name="connsiteY4" fmla="*/ 10000 h 10000"/>
              <a:gd name="connsiteX0" fmla="*/ 19 w 10019"/>
              <a:gd name="connsiteY0" fmla="*/ 10000 h 10019"/>
              <a:gd name="connsiteX1" fmla="*/ 0 w 10019"/>
              <a:gd name="connsiteY1" fmla="*/ 0 h 10019"/>
              <a:gd name="connsiteX2" fmla="*/ 10019 w 10019"/>
              <a:gd name="connsiteY2" fmla="*/ 0 h 10019"/>
              <a:gd name="connsiteX3" fmla="*/ 6202 w 10019"/>
              <a:gd name="connsiteY3" fmla="*/ 10019 h 10019"/>
              <a:gd name="connsiteX4" fmla="*/ 19 w 10019"/>
              <a:gd name="connsiteY4" fmla="*/ 10000 h 10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19" h="10019">
                <a:moveTo>
                  <a:pt x="19" y="10000"/>
                </a:moveTo>
                <a:cubicBezTo>
                  <a:pt x="13" y="6667"/>
                  <a:pt x="6" y="3333"/>
                  <a:pt x="0" y="0"/>
                </a:cubicBezTo>
                <a:lnTo>
                  <a:pt x="10019" y="0"/>
                </a:lnTo>
                <a:lnTo>
                  <a:pt x="6202" y="10019"/>
                </a:lnTo>
                <a:lnTo>
                  <a:pt x="19" y="10000"/>
                </a:lnTo>
                <a:close/>
              </a:path>
            </a:pathLst>
          </a:custGeom>
          <a:solidFill>
            <a:srgbClr val="003B6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4C6F6BA-069F-9531-E5D1-B829082C3754}"/>
              </a:ext>
            </a:extLst>
          </p:cNvPr>
          <p:cNvSpPr/>
          <p:nvPr userDrawn="1"/>
        </p:nvSpPr>
        <p:spPr>
          <a:xfrm>
            <a:off x="1115911" y="2375202"/>
            <a:ext cx="9960176" cy="2935086"/>
          </a:xfrm>
          <a:prstGeom prst="rect">
            <a:avLst/>
          </a:prstGeom>
          <a:pattFill prst="dkUpDiag">
            <a:fgClr>
              <a:srgbClr val="E8E8E8"/>
            </a:fgClr>
            <a:bgClr>
              <a:schemeClr val="bg1"/>
            </a:bgClr>
          </a:patt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6C1051-E49C-5BA9-B69F-512FE6ECB4A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12957" y="2677231"/>
            <a:ext cx="9960176" cy="1503537"/>
          </a:xfrm>
        </p:spPr>
        <p:txBody>
          <a:bodyPr anchor="b">
            <a:normAutofit/>
          </a:bodyPr>
          <a:lstStyle>
            <a:lvl1pPr algn="ctr">
              <a:defRPr sz="4800" i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defRPr>
            </a:lvl1pPr>
          </a:lstStyle>
          <a:p>
            <a:r>
              <a:rPr lang="en-US" dirty="0"/>
              <a:t>Click to edit Main Title</a:t>
            </a:r>
            <a:endParaRPr lang="en-M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D5C9F6-79EC-6509-B23B-7B98EA69D70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15910" y="4467225"/>
            <a:ext cx="9960177" cy="61912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Main subtitle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803261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ue circuit board on a black background&#10;&#10;Description automatically generated">
            <a:extLst>
              <a:ext uri="{FF2B5EF4-FFF2-40B4-BE49-F238E27FC236}">
                <a16:creationId xmlns:a16="http://schemas.microsoft.com/office/drawing/2014/main" id="{DFBFD3B8-8EDE-D204-8D72-C79466532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966179" y="594414"/>
            <a:ext cx="6217283" cy="607886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DB7EE-2C1F-4118-4592-539B6AD2A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788" y="1187343"/>
            <a:ext cx="11453711" cy="492832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34659-AA72-56F1-FD8B-559575BCB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8C98-B2CB-4158-99E3-0CF54D992004}" type="datetimeFigureOut">
              <a:rPr lang="en-MY" smtClean="0"/>
              <a:t>20/12/2023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1541E-86B9-88AA-62FA-96A693E45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33B8E-3E8D-982B-5ACE-A4D7043F1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6E27E-21E6-4BA7-BE9E-EBD1C332F0E0}" type="slidenum">
              <a:rPr lang="en-MY" smtClean="0"/>
              <a:t>‹#›</a:t>
            </a:fld>
            <a:endParaRPr lang="en-MY"/>
          </a:p>
        </p:txBody>
      </p:sp>
      <p:pic>
        <p:nvPicPr>
          <p:cNvPr id="13" name="Picture 12" descr="A logo with orange and grey letters&#10;&#10;Description automatically generated">
            <a:extLst>
              <a:ext uri="{FF2B5EF4-FFF2-40B4-BE49-F238E27FC236}">
                <a16:creationId xmlns:a16="http://schemas.microsoft.com/office/drawing/2014/main" id="{DB9D3BF7-0557-AAC7-2A6E-E4E44CF186D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7" y="16"/>
            <a:ext cx="2241147" cy="964674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434100DA-A566-3DBC-98A5-2295CE899A9F}"/>
              </a:ext>
            </a:extLst>
          </p:cNvPr>
          <p:cNvGrpSpPr/>
          <p:nvPr userDrawn="1"/>
        </p:nvGrpSpPr>
        <p:grpSpPr>
          <a:xfrm>
            <a:off x="1972128" y="113756"/>
            <a:ext cx="11000044" cy="824299"/>
            <a:chOff x="1943100" y="244382"/>
            <a:chExt cx="11000044" cy="824299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5C5619A-9C3C-0268-1AFA-44ED57728A0A}"/>
                </a:ext>
              </a:extLst>
            </p:cNvPr>
            <p:cNvSpPr/>
            <p:nvPr userDrawn="1"/>
          </p:nvSpPr>
          <p:spPr>
            <a:xfrm>
              <a:off x="1943100" y="413971"/>
              <a:ext cx="10833100" cy="654710"/>
            </a:xfrm>
            <a:prstGeom prst="parallelogram">
              <a:avLst>
                <a:gd name="adj" fmla="val 78846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MY" dirty="0"/>
            </a:p>
          </p:txBody>
        </p:sp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5D305A48-8F5C-33CB-5300-F45AA3CF184C}"/>
                </a:ext>
              </a:extLst>
            </p:cNvPr>
            <p:cNvSpPr/>
            <p:nvPr userDrawn="1"/>
          </p:nvSpPr>
          <p:spPr>
            <a:xfrm>
              <a:off x="2209800" y="244382"/>
              <a:ext cx="10733344" cy="654710"/>
            </a:xfrm>
            <a:prstGeom prst="parallelogram">
              <a:avLst>
                <a:gd name="adj" fmla="val 78846"/>
              </a:avLst>
            </a:prstGeom>
            <a:solidFill>
              <a:srgbClr val="003B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MY" dirty="0"/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D2FCAB10-35F6-96AD-D4C0-BD822D736652}"/>
                </a:ext>
              </a:extLst>
            </p:cNvPr>
            <p:cNvSpPr/>
            <p:nvPr userDrawn="1"/>
          </p:nvSpPr>
          <p:spPr>
            <a:xfrm>
              <a:off x="2507847" y="244382"/>
              <a:ext cx="674944" cy="654710"/>
            </a:xfrm>
            <a:prstGeom prst="parallelogram">
              <a:avLst>
                <a:gd name="adj" fmla="val 81970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MY" dirty="0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71241EDA-56D5-2B99-DB59-8F7D7C87D75E}"/>
                </a:ext>
              </a:extLst>
            </p:cNvPr>
            <p:cNvSpPr/>
            <p:nvPr userDrawn="1"/>
          </p:nvSpPr>
          <p:spPr>
            <a:xfrm>
              <a:off x="2774547" y="244382"/>
              <a:ext cx="674944" cy="654710"/>
            </a:xfrm>
            <a:prstGeom prst="parallelogram">
              <a:avLst>
                <a:gd name="adj" fmla="val 81970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MY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A0D1409-CB50-7FA3-C99D-64BB22A29937}"/>
                </a:ext>
              </a:extLst>
            </p:cNvPr>
            <p:cNvSpPr/>
            <p:nvPr userDrawn="1"/>
          </p:nvSpPr>
          <p:spPr>
            <a:xfrm>
              <a:off x="3061738" y="244382"/>
              <a:ext cx="674944" cy="654710"/>
            </a:xfrm>
            <a:prstGeom prst="parallelogram">
              <a:avLst>
                <a:gd name="adj" fmla="val 81970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MY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FDA4415-EFCC-3682-5682-294AB73EDC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80224" y="138183"/>
            <a:ext cx="8264818" cy="68834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MY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15657E6-A574-5FA4-87C6-15A1E795A9A0}"/>
              </a:ext>
            </a:extLst>
          </p:cNvPr>
          <p:cNvGrpSpPr/>
          <p:nvPr userDrawn="1"/>
        </p:nvGrpSpPr>
        <p:grpSpPr>
          <a:xfrm rot="10800000">
            <a:off x="11098262" y="6440282"/>
            <a:ext cx="1425475" cy="447675"/>
            <a:chOff x="-381000" y="6273800"/>
            <a:chExt cx="1425475" cy="447675"/>
          </a:xfrm>
        </p:grpSpPr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C9E8FB18-AE32-B817-9B74-6D1B2F311B57}"/>
                </a:ext>
              </a:extLst>
            </p:cNvPr>
            <p:cNvSpPr/>
            <p:nvPr userDrawn="1"/>
          </p:nvSpPr>
          <p:spPr>
            <a:xfrm>
              <a:off x="-381000" y="6356350"/>
              <a:ext cx="1422604" cy="365125"/>
            </a:xfrm>
            <a:prstGeom prst="parallelogram">
              <a:avLst>
                <a:gd name="adj" fmla="val 83478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MY" dirty="0"/>
            </a:p>
          </p:txBody>
        </p:sp>
        <p:sp>
          <p:nvSpPr>
            <p:cNvPr id="20" name="Parallelogram 19">
              <a:extLst>
                <a:ext uri="{FF2B5EF4-FFF2-40B4-BE49-F238E27FC236}">
                  <a16:creationId xmlns:a16="http://schemas.microsoft.com/office/drawing/2014/main" id="{2ED6ADB3-C409-34B8-0AD6-BB5B5FECB9A1}"/>
                </a:ext>
              </a:extLst>
            </p:cNvPr>
            <p:cNvSpPr/>
            <p:nvPr userDrawn="1"/>
          </p:nvSpPr>
          <p:spPr>
            <a:xfrm>
              <a:off x="-378129" y="6273800"/>
              <a:ext cx="1422604" cy="365125"/>
            </a:xfrm>
            <a:prstGeom prst="parallelogram">
              <a:avLst>
                <a:gd name="adj" fmla="val 83478"/>
              </a:avLst>
            </a:prstGeom>
            <a:solidFill>
              <a:srgbClr val="003B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MY" dirty="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650C440-7B86-3007-193B-67653D08D6B8}"/>
              </a:ext>
            </a:extLst>
          </p:cNvPr>
          <p:cNvGrpSpPr/>
          <p:nvPr userDrawn="1"/>
        </p:nvGrpSpPr>
        <p:grpSpPr>
          <a:xfrm rot="16200000">
            <a:off x="-1391101" y="5338665"/>
            <a:ext cx="2979558" cy="447675"/>
            <a:chOff x="-381000" y="6273800"/>
            <a:chExt cx="1425475" cy="447675"/>
          </a:xfrm>
        </p:grpSpPr>
        <p:sp>
          <p:nvSpPr>
            <p:cNvPr id="23" name="Parallelogram 22">
              <a:extLst>
                <a:ext uri="{FF2B5EF4-FFF2-40B4-BE49-F238E27FC236}">
                  <a16:creationId xmlns:a16="http://schemas.microsoft.com/office/drawing/2014/main" id="{B6F359A3-672B-AFB8-964F-23827E18EC3E}"/>
                </a:ext>
              </a:extLst>
            </p:cNvPr>
            <p:cNvSpPr/>
            <p:nvPr userDrawn="1"/>
          </p:nvSpPr>
          <p:spPr>
            <a:xfrm>
              <a:off x="-381000" y="6356350"/>
              <a:ext cx="1422604" cy="365125"/>
            </a:xfrm>
            <a:prstGeom prst="parallelogram">
              <a:avLst>
                <a:gd name="adj" fmla="val 83478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MY" dirty="0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9EF42FF1-11DF-352A-23DE-C0FC7794A6A3}"/>
                </a:ext>
              </a:extLst>
            </p:cNvPr>
            <p:cNvSpPr/>
            <p:nvPr userDrawn="1"/>
          </p:nvSpPr>
          <p:spPr>
            <a:xfrm>
              <a:off x="-378129" y="6273800"/>
              <a:ext cx="1422604" cy="365125"/>
            </a:xfrm>
            <a:prstGeom prst="parallelogram">
              <a:avLst>
                <a:gd name="adj" fmla="val 83478"/>
              </a:avLst>
            </a:prstGeom>
            <a:solidFill>
              <a:srgbClr val="003B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122027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34659-AA72-56F1-FD8B-559575BCB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8C98-B2CB-4158-99E3-0CF54D992004}" type="datetimeFigureOut">
              <a:rPr lang="en-MY" smtClean="0"/>
              <a:t>20/12/2023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1541E-86B9-88AA-62FA-96A693E45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33B8E-3E8D-982B-5ACE-A4D7043F1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6E27E-21E6-4BA7-BE9E-EBD1C332F0E0}" type="slidenum">
              <a:rPr lang="en-MY" smtClean="0"/>
              <a:t>‹#›</a:t>
            </a:fld>
            <a:endParaRPr lang="en-MY"/>
          </a:p>
        </p:txBody>
      </p:sp>
      <p:pic>
        <p:nvPicPr>
          <p:cNvPr id="13" name="Picture 12" descr="A logo with orange and grey letters&#10;&#10;Description automatically generated">
            <a:extLst>
              <a:ext uri="{FF2B5EF4-FFF2-40B4-BE49-F238E27FC236}">
                <a16:creationId xmlns:a16="http://schemas.microsoft.com/office/drawing/2014/main" id="{DB9D3BF7-0557-AAC7-2A6E-E4E44CF186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41147" cy="964674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434100DA-A566-3DBC-98A5-2295CE899A9F}"/>
              </a:ext>
            </a:extLst>
          </p:cNvPr>
          <p:cNvGrpSpPr/>
          <p:nvPr userDrawn="1"/>
        </p:nvGrpSpPr>
        <p:grpSpPr>
          <a:xfrm>
            <a:off x="1972128" y="113756"/>
            <a:ext cx="11000044" cy="824299"/>
            <a:chOff x="1943100" y="244382"/>
            <a:chExt cx="11000044" cy="824299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5C5619A-9C3C-0268-1AFA-44ED57728A0A}"/>
                </a:ext>
              </a:extLst>
            </p:cNvPr>
            <p:cNvSpPr/>
            <p:nvPr userDrawn="1"/>
          </p:nvSpPr>
          <p:spPr>
            <a:xfrm>
              <a:off x="1943100" y="413971"/>
              <a:ext cx="10833100" cy="654710"/>
            </a:xfrm>
            <a:prstGeom prst="parallelogram">
              <a:avLst>
                <a:gd name="adj" fmla="val 78846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MY" dirty="0"/>
            </a:p>
          </p:txBody>
        </p:sp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5D305A48-8F5C-33CB-5300-F45AA3CF184C}"/>
                </a:ext>
              </a:extLst>
            </p:cNvPr>
            <p:cNvSpPr/>
            <p:nvPr userDrawn="1"/>
          </p:nvSpPr>
          <p:spPr>
            <a:xfrm>
              <a:off x="2209800" y="244382"/>
              <a:ext cx="10733344" cy="654710"/>
            </a:xfrm>
            <a:prstGeom prst="parallelogram">
              <a:avLst>
                <a:gd name="adj" fmla="val 78846"/>
              </a:avLst>
            </a:prstGeom>
            <a:solidFill>
              <a:srgbClr val="003B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MY" dirty="0"/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D2FCAB10-35F6-96AD-D4C0-BD822D736652}"/>
                </a:ext>
              </a:extLst>
            </p:cNvPr>
            <p:cNvSpPr/>
            <p:nvPr userDrawn="1"/>
          </p:nvSpPr>
          <p:spPr>
            <a:xfrm>
              <a:off x="2507847" y="244382"/>
              <a:ext cx="674944" cy="654710"/>
            </a:xfrm>
            <a:prstGeom prst="parallelogram">
              <a:avLst>
                <a:gd name="adj" fmla="val 81970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MY" dirty="0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71241EDA-56D5-2B99-DB59-8F7D7C87D75E}"/>
                </a:ext>
              </a:extLst>
            </p:cNvPr>
            <p:cNvSpPr/>
            <p:nvPr userDrawn="1"/>
          </p:nvSpPr>
          <p:spPr>
            <a:xfrm>
              <a:off x="2774547" y="244382"/>
              <a:ext cx="674944" cy="654710"/>
            </a:xfrm>
            <a:prstGeom prst="parallelogram">
              <a:avLst>
                <a:gd name="adj" fmla="val 81970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MY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A0D1409-CB50-7FA3-C99D-64BB22A29937}"/>
                </a:ext>
              </a:extLst>
            </p:cNvPr>
            <p:cNvSpPr/>
            <p:nvPr userDrawn="1"/>
          </p:nvSpPr>
          <p:spPr>
            <a:xfrm>
              <a:off x="3061738" y="244382"/>
              <a:ext cx="674944" cy="654710"/>
            </a:xfrm>
            <a:prstGeom prst="parallelogram">
              <a:avLst>
                <a:gd name="adj" fmla="val 81970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MY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FDA4415-EFCC-3682-5682-294AB73EDC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80224" y="138183"/>
            <a:ext cx="8264818" cy="68834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MY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15657E6-A574-5FA4-87C6-15A1E795A9A0}"/>
              </a:ext>
            </a:extLst>
          </p:cNvPr>
          <p:cNvGrpSpPr/>
          <p:nvPr userDrawn="1"/>
        </p:nvGrpSpPr>
        <p:grpSpPr>
          <a:xfrm rot="10800000">
            <a:off x="11098262" y="6440282"/>
            <a:ext cx="1425475" cy="447675"/>
            <a:chOff x="-381000" y="6273800"/>
            <a:chExt cx="1425475" cy="447675"/>
          </a:xfrm>
        </p:grpSpPr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C9E8FB18-AE32-B817-9B74-6D1B2F311B57}"/>
                </a:ext>
              </a:extLst>
            </p:cNvPr>
            <p:cNvSpPr/>
            <p:nvPr userDrawn="1"/>
          </p:nvSpPr>
          <p:spPr>
            <a:xfrm>
              <a:off x="-381000" y="6356350"/>
              <a:ext cx="1422604" cy="365125"/>
            </a:xfrm>
            <a:prstGeom prst="parallelogram">
              <a:avLst>
                <a:gd name="adj" fmla="val 83478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MY" dirty="0"/>
            </a:p>
          </p:txBody>
        </p:sp>
        <p:sp>
          <p:nvSpPr>
            <p:cNvPr id="20" name="Parallelogram 19">
              <a:extLst>
                <a:ext uri="{FF2B5EF4-FFF2-40B4-BE49-F238E27FC236}">
                  <a16:creationId xmlns:a16="http://schemas.microsoft.com/office/drawing/2014/main" id="{2ED6ADB3-C409-34B8-0AD6-BB5B5FECB9A1}"/>
                </a:ext>
              </a:extLst>
            </p:cNvPr>
            <p:cNvSpPr/>
            <p:nvPr userDrawn="1"/>
          </p:nvSpPr>
          <p:spPr>
            <a:xfrm>
              <a:off x="-378129" y="6273800"/>
              <a:ext cx="1422604" cy="365125"/>
            </a:xfrm>
            <a:prstGeom prst="parallelogram">
              <a:avLst>
                <a:gd name="adj" fmla="val 83478"/>
              </a:avLst>
            </a:prstGeom>
            <a:solidFill>
              <a:srgbClr val="003B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MY" dirty="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650C440-7B86-3007-193B-67653D08D6B8}"/>
              </a:ext>
            </a:extLst>
          </p:cNvPr>
          <p:cNvGrpSpPr/>
          <p:nvPr userDrawn="1"/>
        </p:nvGrpSpPr>
        <p:grpSpPr>
          <a:xfrm rot="16200000">
            <a:off x="-1391101" y="5338665"/>
            <a:ext cx="2979558" cy="447675"/>
            <a:chOff x="-381000" y="6273800"/>
            <a:chExt cx="1425475" cy="447675"/>
          </a:xfrm>
        </p:grpSpPr>
        <p:sp>
          <p:nvSpPr>
            <p:cNvPr id="23" name="Parallelogram 22">
              <a:extLst>
                <a:ext uri="{FF2B5EF4-FFF2-40B4-BE49-F238E27FC236}">
                  <a16:creationId xmlns:a16="http://schemas.microsoft.com/office/drawing/2014/main" id="{B6F359A3-672B-AFB8-964F-23827E18EC3E}"/>
                </a:ext>
              </a:extLst>
            </p:cNvPr>
            <p:cNvSpPr/>
            <p:nvPr userDrawn="1"/>
          </p:nvSpPr>
          <p:spPr>
            <a:xfrm>
              <a:off x="-381000" y="6356350"/>
              <a:ext cx="1422604" cy="365125"/>
            </a:xfrm>
            <a:prstGeom prst="parallelogram">
              <a:avLst>
                <a:gd name="adj" fmla="val 83478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MY" dirty="0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9EF42FF1-11DF-352A-23DE-C0FC7794A6A3}"/>
                </a:ext>
              </a:extLst>
            </p:cNvPr>
            <p:cNvSpPr/>
            <p:nvPr userDrawn="1"/>
          </p:nvSpPr>
          <p:spPr>
            <a:xfrm>
              <a:off x="-378129" y="6273800"/>
              <a:ext cx="1422604" cy="365125"/>
            </a:xfrm>
            <a:prstGeom prst="parallelogram">
              <a:avLst>
                <a:gd name="adj" fmla="val 83478"/>
              </a:avLst>
            </a:prstGeom>
            <a:solidFill>
              <a:srgbClr val="003B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MY" dirty="0"/>
            </a:p>
          </p:txBody>
        </p:sp>
      </p:grp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CA7AD53-79EE-5EBF-F6ED-A83D53740E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167" y="1119607"/>
            <a:ext cx="5533103" cy="50454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6D48B140-873D-03AC-CFD4-34679AB80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1302" y="1119607"/>
            <a:ext cx="5533103" cy="50454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pic>
        <p:nvPicPr>
          <p:cNvPr id="3" name="Picture 2" descr="A blue circuit board on a black background&#10;&#10;Description automatically generated">
            <a:extLst>
              <a:ext uri="{FF2B5EF4-FFF2-40B4-BE49-F238E27FC236}">
                <a16:creationId xmlns:a16="http://schemas.microsoft.com/office/drawing/2014/main" id="{91C2D242-CC4A-6D5A-DBC6-699D4AA6C69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1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966179" y="594414"/>
            <a:ext cx="6217283" cy="6078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33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5D1388-D14D-6FA5-1536-A56A4259F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A115ED-4439-E29B-8F75-9A3BEE67B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B3D61-D296-99B6-CA96-C38CB6EB7D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D8C98-B2CB-4158-99E3-0CF54D992004}" type="datetimeFigureOut">
              <a:rPr lang="en-MY" smtClean="0"/>
              <a:t>20/12/2023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39E39-F30B-8B17-1A83-94CEFF548C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70163-0DEE-337F-3B77-15B341412B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6E27E-21E6-4BA7-BE9E-EBD1C332F0E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53259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A394E-58B8-7A47-01B4-74D286325F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8690" y="2540000"/>
            <a:ext cx="9144000" cy="1618247"/>
          </a:xfrm>
        </p:spPr>
        <p:txBody>
          <a:bodyPr/>
          <a:lstStyle/>
          <a:p>
            <a:endParaRPr lang="en-M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181C73-E9E6-97ED-BF38-0F757CBC2C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23305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1DB8044-040C-C3EF-3249-1516BDF34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DBD7D71-302B-1F9F-4CCF-BBE0F081A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2747814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E4C089-60B3-EADA-4E46-A40D542E3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MY" sz="2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C5DCDFA-6F9B-12A6-8F50-FDD99E4C243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3EC0D7-D799-81B2-146C-0DCC44F03BB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24567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Rounded MT 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SAMER HASAN SAIF QAID</dc:creator>
  <cp:lastModifiedBy>SAMER HASAN SAIF QAID</cp:lastModifiedBy>
  <cp:revision>8</cp:revision>
  <dcterms:created xsi:type="dcterms:W3CDTF">2023-12-20T12:01:55Z</dcterms:created>
  <dcterms:modified xsi:type="dcterms:W3CDTF">2023-12-20T15:17:33Z</dcterms:modified>
</cp:coreProperties>
</file>